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7" y="-6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7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7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9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82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52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2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72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5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9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9D1CC-8DBC-4031-B838-E73C00BB00DE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2647C-C600-4183-8297-A91631FF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3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Consideraciones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</a:t>
            </a:r>
          </a:p>
          <a:p>
            <a:r>
              <a:rPr lang="en-US" dirty="0" err="1" smtClean="0"/>
              <a:t>Durabilidad</a:t>
            </a:r>
            <a:endParaRPr lang="en-US" dirty="0" smtClean="0"/>
          </a:p>
          <a:p>
            <a:r>
              <a:rPr lang="en-US" dirty="0" err="1" smtClean="0"/>
              <a:t>Satisfacer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criterios</a:t>
            </a:r>
            <a:r>
              <a:rPr lang="en-US" dirty="0" smtClean="0"/>
              <a:t>  de </a:t>
            </a:r>
            <a:r>
              <a:rPr lang="en-US" dirty="0" err="1" smtClean="0"/>
              <a:t>perfomance</a:t>
            </a:r>
            <a:endParaRPr lang="en-US" dirty="0" smtClean="0"/>
          </a:p>
          <a:p>
            <a:r>
              <a:rPr lang="en-US" dirty="0" smtClean="0"/>
              <a:t>Vida de 20 a 30 </a:t>
            </a:r>
            <a:r>
              <a:rPr lang="en-US" dirty="0" err="1" smtClean="0"/>
              <a:t>anos</a:t>
            </a:r>
            <a:r>
              <a:rPr lang="en-US" dirty="0" smtClean="0"/>
              <a:t>, con el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costo</a:t>
            </a:r>
            <a:r>
              <a:rPr lang="en-US" dirty="0" smtClean="0"/>
              <a:t> </a:t>
            </a:r>
            <a:r>
              <a:rPr lang="en-US" dirty="0" err="1" smtClean="0"/>
              <a:t>inicial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32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Factores</a:t>
            </a:r>
            <a:r>
              <a:rPr lang="en-US" dirty="0" smtClean="0"/>
              <a:t> de </a:t>
            </a:r>
            <a:r>
              <a:rPr lang="en-US" dirty="0" err="1" smtClean="0"/>
              <a:t>Diseno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latin typeface="Times-Roman"/>
              </a:rPr>
              <a:t>Basic structure of Rotating Electrical Machines</a:t>
            </a:r>
          </a:p>
          <a:p>
            <a:r>
              <a:rPr lang="en-US" sz="2400" b="0" i="0" u="none" strike="noStrike" baseline="0" dirty="0" smtClean="0">
                <a:latin typeface="Wingdings"/>
              </a:rPr>
              <a:t> </a:t>
            </a:r>
            <a:r>
              <a:rPr lang="en-US" b="0" i="0" u="none" strike="noStrike" baseline="0" dirty="0" smtClean="0">
                <a:latin typeface="Times-Roman"/>
              </a:rPr>
              <a:t>Magnetic Circuit</a:t>
            </a:r>
          </a:p>
          <a:p>
            <a:r>
              <a:rPr lang="en-US" sz="2400" b="0" i="0" u="none" strike="noStrike" baseline="0" dirty="0" smtClean="0">
                <a:latin typeface="Wingdings"/>
              </a:rPr>
              <a:t> </a:t>
            </a:r>
            <a:r>
              <a:rPr lang="en-US" b="0" i="0" u="none" strike="noStrike" baseline="0" dirty="0" smtClean="0">
                <a:latin typeface="Times-Roman"/>
              </a:rPr>
              <a:t>Electric Circuit</a:t>
            </a:r>
          </a:p>
          <a:p>
            <a:r>
              <a:rPr lang="en-US" sz="2400" b="0" i="0" u="none" strike="noStrike" baseline="0" dirty="0" smtClean="0">
                <a:latin typeface="Wingdings"/>
              </a:rPr>
              <a:t> </a:t>
            </a:r>
            <a:r>
              <a:rPr lang="en-US" b="0" i="0" u="none" strike="noStrike" baseline="0" dirty="0" smtClean="0">
                <a:latin typeface="Times-Roman"/>
              </a:rPr>
              <a:t>Dielectric Circuit</a:t>
            </a:r>
          </a:p>
          <a:p>
            <a:r>
              <a:rPr lang="en-US" sz="2400" b="0" i="0" u="none" strike="noStrike" baseline="0" dirty="0" smtClean="0">
                <a:latin typeface="Wingdings"/>
              </a:rPr>
              <a:t> </a:t>
            </a:r>
            <a:r>
              <a:rPr lang="en-US" b="0" i="0" u="none" strike="noStrike" baseline="0" dirty="0" smtClean="0">
                <a:latin typeface="Times-Roman"/>
              </a:rPr>
              <a:t>Thermal Circuit</a:t>
            </a:r>
          </a:p>
          <a:p>
            <a:r>
              <a:rPr lang="en-US" sz="2400" b="0" i="0" u="none" strike="noStrike" baseline="0" dirty="0" smtClean="0">
                <a:latin typeface="Wingdings"/>
              </a:rPr>
              <a:t> </a:t>
            </a:r>
            <a:r>
              <a:rPr lang="en-US" b="0" i="0" u="none" strike="noStrike" baseline="0" dirty="0" smtClean="0">
                <a:latin typeface="Times-Roman"/>
              </a:rPr>
              <a:t>Mechanical Parts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3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44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Consideraciones</vt:lpstr>
      <vt:lpstr>Factores de Diseno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james-bravo@outlook.com</dc:creator>
  <cp:lastModifiedBy>james-bravo@outlook.com</cp:lastModifiedBy>
  <cp:revision>2</cp:revision>
  <dcterms:created xsi:type="dcterms:W3CDTF">2022-10-29T23:04:26Z</dcterms:created>
  <dcterms:modified xsi:type="dcterms:W3CDTF">2022-10-30T02:07:14Z</dcterms:modified>
</cp:coreProperties>
</file>